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des données, +analysez des données au fil du temps ou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voyons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L'usage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